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handoutMasterIdLst>
    <p:handoutMasterId r:id="rId5"/>
  </p:handoutMasterIdLst>
  <p:sldIdLst>
    <p:sldId id="256" r:id="rId2"/>
    <p:sldId id="257" r:id="rId3"/>
    <p:sldId id="258" r:id="rId4"/>
  </p:sldIdLst>
  <p:sldSz cx="9144000" cy="6858000" type="screen4x3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6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48522B-41EC-4824-BFE2-CA69CD991C25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D9BF52-E83B-42DB-AF9D-030D11D3FB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58326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19672" y="2636912"/>
            <a:ext cx="7057771" cy="170216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ГУЗ «КРАЕВАЯ БОЛЬНИЦА № 3»</a:t>
            </a:r>
            <a:b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«Модернизация первичного звена здравоохранения»</a:t>
            </a:r>
            <a:endParaRPr lang="ru-RU" b="1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24970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sz="half" idx="1"/>
          </p:nvPr>
        </p:nvSpPr>
        <p:spPr>
          <a:xfrm>
            <a:off x="179512" y="1121773"/>
            <a:ext cx="4824536" cy="3712464"/>
          </a:xfrm>
        </p:spPr>
        <p:txBody>
          <a:bodyPr>
            <a:normAutofit fontScale="85000" lnSpcReduction="20000"/>
          </a:bodyPr>
          <a:lstStyle/>
          <a:p>
            <a:r>
              <a:rPr lang="ru-RU" dirty="0"/>
              <a:t>В эксплуатации с </a:t>
            </a:r>
            <a:r>
              <a:rPr lang="ru-RU" dirty="0" smtClean="0"/>
              <a:t>23.06.2022  </a:t>
            </a:r>
            <a:r>
              <a:rPr lang="ru-RU" dirty="0"/>
              <a:t>года. </a:t>
            </a:r>
            <a:endParaRPr lang="ru-RU" dirty="0" smtClean="0"/>
          </a:p>
          <a:p>
            <a:r>
              <a:rPr lang="ru-RU" dirty="0" smtClean="0"/>
              <a:t>Пробег 13983 км.</a:t>
            </a:r>
          </a:p>
          <a:p>
            <a:r>
              <a:rPr lang="ru-RU" dirty="0" smtClean="0"/>
              <a:t>Выполнено: 85 выездов, в том числе:</a:t>
            </a:r>
          </a:p>
          <a:p>
            <a:pPr marL="0" indent="0">
              <a:buNone/>
            </a:pPr>
            <a:r>
              <a:rPr lang="ru-RU" dirty="0" smtClean="0"/>
              <a:t>41-доставка пациентов в другие МО МЗ ЗК</a:t>
            </a:r>
          </a:p>
          <a:p>
            <a:pPr marL="0" indent="0">
              <a:buNone/>
            </a:pPr>
            <a:r>
              <a:rPr lang="ru-RU" dirty="0" smtClean="0"/>
              <a:t>68- выезд к пациентам на дом</a:t>
            </a:r>
          </a:p>
          <a:p>
            <a:pPr marL="0" indent="0">
              <a:buNone/>
            </a:pPr>
            <a:r>
              <a:rPr lang="ru-RU" dirty="0" smtClean="0"/>
              <a:t>41- доставка биоматериалов</a:t>
            </a:r>
          </a:p>
          <a:p>
            <a:r>
              <a:rPr lang="ru-RU" dirty="0" smtClean="0"/>
              <a:t>Водитель: </a:t>
            </a:r>
            <a:r>
              <a:rPr lang="ru-RU" dirty="0" err="1" smtClean="0"/>
              <a:t>Сайгин</a:t>
            </a:r>
            <a:r>
              <a:rPr lang="ru-RU" dirty="0" smtClean="0"/>
              <a:t> Иван Сергеевич</a:t>
            </a:r>
            <a:endParaRPr lang="ru-RU" dirty="0"/>
          </a:p>
          <a:p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6948264" y="1600201"/>
            <a:ext cx="1738536" cy="2404864"/>
          </a:xfrm>
        </p:spPr>
        <p:txBody>
          <a:bodyPr>
            <a:normAutofit fontScale="85000" lnSpcReduction="20000"/>
          </a:bodyPr>
          <a:lstStyle/>
          <a:p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Автомобиль СМП УАЗ 39623</a:t>
            </a:r>
            <a:endParaRPr lang="ru-RU" dirty="0"/>
          </a:p>
        </p:txBody>
      </p:sp>
      <p:pic>
        <p:nvPicPr>
          <p:cNvPr id="1026" name="Picture 2" descr="H:\Мои документы\Мои рисунки\БОЛЬНИЦА\брендирование-автомобиль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1112886"/>
            <a:ext cx="2107287" cy="28064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Ирина\AppData\Local\Temp\Rar$DIa0.017\брендирование автомобиль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3501008"/>
            <a:ext cx="2448272" cy="3260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836138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51520" y="1844824"/>
            <a:ext cx="3771840" cy="2964920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/>
              <a:t>В </a:t>
            </a:r>
            <a:r>
              <a:rPr lang="ru-RU" dirty="0"/>
              <a:t>эксплуатации с 12.10.2021  года. </a:t>
            </a:r>
          </a:p>
          <a:p>
            <a:r>
              <a:rPr lang="ru-RU" dirty="0" smtClean="0"/>
              <a:t>Выполнено:</a:t>
            </a:r>
          </a:p>
          <a:p>
            <a:pPr marL="0" indent="0">
              <a:buNone/>
            </a:pPr>
            <a:r>
              <a:rPr lang="ru-RU" dirty="0" smtClean="0"/>
              <a:t>2021 г. - 385 исследований</a:t>
            </a:r>
          </a:p>
          <a:p>
            <a:pPr marL="0" indent="0">
              <a:buNone/>
            </a:pPr>
            <a:r>
              <a:rPr lang="ru-RU" dirty="0" smtClean="0"/>
              <a:t>2022 г. - 615 исследований</a:t>
            </a:r>
            <a:endParaRPr lang="ru-RU" dirty="0"/>
          </a:p>
          <a:p>
            <a:r>
              <a:rPr lang="ru-RU" dirty="0"/>
              <a:t>Врач </a:t>
            </a:r>
            <a:r>
              <a:rPr lang="ru-RU" dirty="0" smtClean="0"/>
              <a:t>рентгенолог: </a:t>
            </a:r>
          </a:p>
          <a:p>
            <a:pPr marL="0" indent="0">
              <a:buNone/>
            </a:pPr>
            <a:r>
              <a:rPr lang="ru-RU" dirty="0" smtClean="0"/>
              <a:t>Бойко </a:t>
            </a:r>
            <a:r>
              <a:rPr lang="ru-RU" dirty="0"/>
              <a:t>Татьяна Николаевна </a:t>
            </a:r>
          </a:p>
          <a:p>
            <a:r>
              <a:rPr lang="ru-RU" dirty="0" err="1" smtClean="0"/>
              <a:t>Рентгенлаборант</a:t>
            </a:r>
            <a:r>
              <a:rPr lang="ru-RU" dirty="0" smtClean="0"/>
              <a:t>: </a:t>
            </a:r>
          </a:p>
          <a:p>
            <a:pPr marL="0" indent="0">
              <a:buNone/>
            </a:pPr>
            <a:r>
              <a:rPr lang="ru-RU" dirty="0" smtClean="0"/>
              <a:t>Гладких </a:t>
            </a:r>
            <a:r>
              <a:rPr lang="ru-RU" dirty="0"/>
              <a:t>Елена </a:t>
            </a:r>
            <a:r>
              <a:rPr lang="ru-RU" dirty="0" smtClean="0"/>
              <a:t>Владимировна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8607" y="260648"/>
            <a:ext cx="7416942" cy="1143000"/>
          </a:xfrm>
        </p:spPr>
        <p:txBody>
          <a:bodyPr>
            <a:normAutofit fontScale="90000"/>
          </a:bodyPr>
          <a:lstStyle/>
          <a:p>
            <a:r>
              <a:rPr lang="ru-RU" sz="3100" b="1" dirty="0"/>
              <a:t>Система компьютерной  томографии </a:t>
            </a:r>
            <a:r>
              <a:rPr lang="en-US" sz="3100" b="1" dirty="0"/>
              <a:t>Canon </a:t>
            </a:r>
            <a:r>
              <a:rPr lang="en-US" sz="3100" b="1" dirty="0" err="1"/>
              <a:t>Aquilion</a:t>
            </a:r>
            <a:r>
              <a:rPr lang="en-US" sz="3100" b="1" dirty="0"/>
              <a:t> </a:t>
            </a:r>
            <a:r>
              <a:rPr lang="en-US" sz="3100" b="1" dirty="0" smtClean="0"/>
              <a:t>Lightning </a:t>
            </a:r>
            <a:r>
              <a:rPr lang="ru-RU" sz="3100" b="1" dirty="0" smtClean="0"/>
              <a:t>Т</a:t>
            </a:r>
            <a:r>
              <a:rPr lang="en-US" sz="3100" b="1" dirty="0"/>
              <a:t>SX</a:t>
            </a:r>
            <a:r>
              <a:rPr lang="ru-RU" sz="3100" b="1" dirty="0"/>
              <a:t>-035</a:t>
            </a:r>
            <a:r>
              <a:rPr lang="en-US" sz="3100" b="1" dirty="0" smtClean="0"/>
              <a:t>A</a:t>
            </a:r>
            <a:endParaRPr lang="ru-RU" dirty="0"/>
          </a:p>
        </p:txBody>
      </p:sp>
      <p:pic>
        <p:nvPicPr>
          <p:cNvPr id="2050" name="Picture 2" descr="C:\Users\Ирина\AppData\Local\Temp\Rar$DIa0.926\брендирование-кт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916833"/>
            <a:ext cx="3415308" cy="4553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7020615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Углы">
  <a:themeElements>
    <a:clrScheme name="Углы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Углы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Углы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83</TotalTime>
  <Words>92</Words>
  <Application>Microsoft Office PowerPoint</Application>
  <PresentationFormat>Экран (4:3)</PresentationFormat>
  <Paragraphs>18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Углы</vt:lpstr>
      <vt:lpstr>ГУЗ «КРАЕВАЯ БОЛЬНИЦА № 3» «Модернизация первичного звена здравоохранения»</vt:lpstr>
      <vt:lpstr>Автомобиль СМП УАЗ 39623</vt:lpstr>
      <vt:lpstr>Система компьютерной  томографии Canon Aquilion Lightning ТSX-035A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Ирина</dc:creator>
  <cp:lastModifiedBy>Ирина</cp:lastModifiedBy>
  <cp:revision>5</cp:revision>
  <cp:lastPrinted>2022-11-09T05:41:21Z</cp:lastPrinted>
  <dcterms:created xsi:type="dcterms:W3CDTF">2022-11-09T04:18:14Z</dcterms:created>
  <dcterms:modified xsi:type="dcterms:W3CDTF">2022-11-09T05:43:32Z</dcterms:modified>
</cp:coreProperties>
</file>