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1" r:id="rId4"/>
    <p:sldId id="269" r:id="rId5"/>
    <p:sldId id="262" r:id="rId6"/>
    <p:sldId id="263" r:id="rId7"/>
    <p:sldId id="266" r:id="rId8"/>
    <p:sldId id="264" r:id="rId9"/>
    <p:sldId id="270" r:id="rId10"/>
    <p:sldId id="265" r:id="rId11"/>
    <p:sldId id="267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7F88"/>
    <a:srgbClr val="47B6EE"/>
    <a:srgbClr val="3EA8D0"/>
    <a:srgbClr val="FCA7DE"/>
    <a:srgbClr val="543480"/>
    <a:srgbClr val="FCA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-510" y="14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665" y="580768"/>
            <a:ext cx="5522729" cy="328689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Отчет о реализации мероприятий  проекта «Новая модель медицинской организации, оказывающей первичную медико-санитарную помощь» </a:t>
            </a:r>
            <a:br>
              <a:rPr lang="ru-RU" sz="3600" b="1" dirty="0"/>
            </a:br>
            <a:r>
              <a:rPr lang="ru-RU" sz="3600" b="1" dirty="0"/>
              <a:t>ГУЗ «ДКМЦ </a:t>
            </a:r>
            <a:r>
              <a:rPr lang="ru-RU" sz="3600" b="1" dirty="0" err="1"/>
              <a:t>г.Читы</a:t>
            </a:r>
            <a:r>
              <a:rPr lang="ru-RU" sz="3600" b="1" dirty="0"/>
              <a:t>»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ДПО </a:t>
            </a:r>
            <a:r>
              <a:rPr lang="ru-RU" sz="3600" b="1" dirty="0"/>
              <a:t>№</a:t>
            </a:r>
            <a:r>
              <a:rPr lang="ru-RU" sz="3600" b="1" dirty="0" smtClean="0"/>
              <a:t>2</a:t>
            </a:r>
            <a:endParaRPr lang="en-US" b="1" dirty="0">
              <a:solidFill>
                <a:srgbClr val="3C7F88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2525" y="831273"/>
            <a:ext cx="3764478" cy="3253839"/>
          </a:xfrm>
        </p:spPr>
        <p:txBody>
          <a:bodyPr/>
          <a:lstStyle/>
          <a:p>
            <a:endParaRPr lang="en-US" dirty="0">
              <a:solidFill>
                <a:srgbClr val="47B6E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1741" y="5993027"/>
            <a:ext cx="153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г</a:t>
            </a:r>
            <a:r>
              <a:rPr lang="ru-RU" dirty="0" err="1" smtClean="0"/>
              <a:t>.Чита</a:t>
            </a:r>
            <a:r>
              <a:rPr lang="ru-RU" dirty="0" smtClean="0"/>
              <a:t> 2021г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593" y="487958"/>
            <a:ext cx="7886700" cy="1325563"/>
          </a:xfrm>
        </p:spPr>
        <p:txBody>
          <a:bodyPr/>
          <a:lstStyle/>
          <a:p>
            <a:r>
              <a:rPr lang="ru-RU" b="1" dirty="0"/>
              <a:t>ПРОВЕДЕННЫЕ МЕРОПРИЯТИЯ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ru-RU" dirty="0"/>
              <a:t>1.Обучение </a:t>
            </a:r>
            <a:r>
              <a:rPr lang="ru-RU" dirty="0" err="1"/>
              <a:t>мед.персонала</a:t>
            </a:r>
            <a:r>
              <a:rPr lang="ru-RU" dirty="0"/>
              <a:t> работы с МИС-Ариадна</a:t>
            </a:r>
          </a:p>
          <a:p>
            <a:pPr>
              <a:lnSpc>
                <a:spcPct val="200000"/>
              </a:lnSpc>
            </a:pPr>
            <a:r>
              <a:rPr lang="ru-RU" dirty="0"/>
              <a:t>2.Заполнение ф088/у в электронном виде, в Ариадне</a:t>
            </a:r>
          </a:p>
          <a:p>
            <a:pPr>
              <a:lnSpc>
                <a:spcPct val="200000"/>
              </a:lnSpc>
            </a:pPr>
            <a:r>
              <a:rPr lang="ru-RU" dirty="0"/>
              <a:t>3.Отработка правильности заполнения ф088/у</a:t>
            </a:r>
          </a:p>
          <a:p>
            <a:pPr>
              <a:lnSpc>
                <a:spcPct val="200000"/>
              </a:lnSpc>
            </a:pPr>
            <a:r>
              <a:rPr lang="ru-RU" dirty="0"/>
              <a:t>4.Отправка ф088/у в электронном в виде в МИАЦ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93" y="2074303"/>
            <a:ext cx="835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92" y="4660011"/>
            <a:ext cx="835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05" y="2937449"/>
            <a:ext cx="835025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91" y="5582749"/>
            <a:ext cx="835025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9499" y="224047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499" y="309385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096" y="482618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3586" y="575447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4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Формирование электронной ф088/у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61" y="1579417"/>
            <a:ext cx="4423180" cy="33173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161" y="2457379"/>
            <a:ext cx="4630189" cy="346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6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Благодарим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487" y="1986843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708" y="106172"/>
            <a:ext cx="7886700" cy="132556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Приказ №18/к «О создании рабочей группы по внедрению новой модели медицинской организации». </a:t>
            </a:r>
            <a:br>
              <a:rPr lang="ru-RU" sz="2400" b="1" dirty="0" smtClean="0"/>
            </a:br>
            <a:r>
              <a:rPr lang="ru-RU" sz="2400" b="1" dirty="0" smtClean="0"/>
              <a:t>План мероприятий по внедрению новой модели медицинской организации.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902" y="2035295"/>
            <a:ext cx="3192087" cy="42561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71" y="1690691"/>
            <a:ext cx="3321062" cy="442808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59" y="1518054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66735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ПРОЕКТ №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Распределение результатов лабораторных исследований по медицинским картам пациентов, получающих медицинскую помощь в амбулаторных условиях.(форма 025/у)</a:t>
            </a:r>
          </a:p>
        </p:txBody>
      </p:sp>
    </p:spTree>
    <p:extLst>
      <p:ext uri="{BB962C8B-B14F-4D97-AF65-F5344CB8AC3E}">
        <p14:creationId xmlns:p14="http://schemas.microsoft.com/office/powerpoint/2010/main" val="26327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Паспорт проекта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07" y="1825625"/>
            <a:ext cx="6292485" cy="4351338"/>
          </a:xfrm>
        </p:spPr>
      </p:pic>
    </p:spTree>
    <p:extLst>
      <p:ext uri="{BB962C8B-B14F-4D97-AF65-F5344CB8AC3E}">
        <p14:creationId xmlns:p14="http://schemas.microsoft.com/office/powerpoint/2010/main" val="42820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ПРОВЕДЕННЫЕ МЕРОПРИЯТИЯ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1.Настройка лабораторных анализаторов для работы в ЛИС</a:t>
            </a:r>
          </a:p>
          <a:p>
            <a:r>
              <a:rPr lang="ru-RU" dirty="0"/>
              <a:t>2.Обучение </a:t>
            </a:r>
            <a:r>
              <a:rPr lang="ru-RU" dirty="0" err="1"/>
              <a:t>мед.персонала</a:t>
            </a:r>
            <a:r>
              <a:rPr lang="ru-RU" dirty="0"/>
              <a:t> работы с МИС, </a:t>
            </a:r>
            <a:r>
              <a:rPr lang="ru-RU" dirty="0" smtClean="0"/>
              <a:t>ЛИС</a:t>
            </a:r>
            <a:endParaRPr lang="ru-RU" dirty="0"/>
          </a:p>
          <a:p>
            <a:r>
              <a:rPr lang="ru-RU" dirty="0"/>
              <a:t>3.Обеспечение </a:t>
            </a:r>
            <a:r>
              <a:rPr lang="ru-RU" dirty="0" err="1"/>
              <a:t>орг.техникой</a:t>
            </a:r>
            <a:r>
              <a:rPr lang="ru-RU" dirty="0"/>
              <a:t> врачебных кабинетов.</a:t>
            </a:r>
          </a:p>
          <a:p>
            <a:r>
              <a:rPr lang="ru-RU" dirty="0"/>
              <a:t>4.Отработка работы системы ЛИС </a:t>
            </a:r>
          </a:p>
          <a:p>
            <a:r>
              <a:rPr lang="ru-RU" dirty="0"/>
              <a:t>5.Организована запись на </a:t>
            </a:r>
            <a:r>
              <a:rPr lang="ru-RU" dirty="0" err="1"/>
              <a:t>лабор</a:t>
            </a:r>
            <a:r>
              <a:rPr lang="ru-RU" dirty="0"/>
              <a:t>. и инструмент. </a:t>
            </a:r>
            <a:r>
              <a:rPr lang="ru-RU" dirty="0" smtClean="0"/>
              <a:t>методы </a:t>
            </a:r>
            <a:r>
              <a:rPr lang="ru-RU" dirty="0"/>
              <a:t>исследования через Ариадну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97" y="1709820"/>
            <a:ext cx="835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67" y="2430116"/>
            <a:ext cx="835025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68" y="3126387"/>
            <a:ext cx="835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9" y="3957828"/>
            <a:ext cx="835025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8" y="4648559"/>
            <a:ext cx="835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3614" y="187599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8176" y="260184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898" y="329255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9898" y="41295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472" y="481473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7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2712">
            <a:off x="262819" y="690727"/>
            <a:ext cx="3263503" cy="435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572">
            <a:off x="5510258" y="406542"/>
            <a:ext cx="3099537" cy="41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507" y="193957"/>
            <a:ext cx="2471691" cy="329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558" y="3727810"/>
            <a:ext cx="2556854" cy="300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901" y="4300444"/>
            <a:ext cx="21017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Распределение результатов анализов по участкам и специалистам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61558" y="218051"/>
            <a:ext cx="3159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Настройка дополнительного </a:t>
            </a:r>
          </a:p>
          <a:p>
            <a:r>
              <a:rPr lang="ru-RU" b="1" dirty="0" smtClean="0"/>
              <a:t>оборудования в лаборатории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59232" y="374329"/>
            <a:ext cx="997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БЫЛО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2864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лабораторных исследований в электронной форме 025/у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</p:spPr>
      </p:pic>
      <p:sp>
        <p:nvSpPr>
          <p:cNvPr id="5" name="TextBox 4"/>
          <p:cNvSpPr txBox="1"/>
          <p:nvPr/>
        </p:nvSpPr>
        <p:spPr>
          <a:xfrm>
            <a:off x="814647" y="191192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Стало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5084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/>
              <a:t>Оформление медицинской документации – форм №088/у «направление на медико-социальную экспертизу медицинской организацией»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84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Паспорт проекта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538" y="1825625"/>
            <a:ext cx="6076354" cy="4351338"/>
          </a:xfrm>
        </p:spPr>
      </p:pic>
    </p:spTree>
    <p:extLst>
      <p:ext uri="{BB962C8B-B14F-4D97-AF65-F5344CB8AC3E}">
        <p14:creationId xmlns:p14="http://schemas.microsoft.com/office/powerpoint/2010/main" val="118564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179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Отчет о реализации мероприятий  проекта «Новая модель медицинской организации, оказывающей первичную медико-санитарную помощь»  ГУЗ «ДКМЦ г.Читы»  ДПО №2</vt:lpstr>
      <vt:lpstr>Приказ №18/к «О создании рабочей группы по внедрению новой модели медицинской организации».  План мероприятий по внедрению новой модели медицинской организации.</vt:lpstr>
      <vt:lpstr> ПРОЕКТ № 1</vt:lpstr>
      <vt:lpstr>Паспорт проекта</vt:lpstr>
      <vt:lpstr>ПРОВЕДЕННЫЕ МЕРОПРИЯТИЯ</vt:lpstr>
      <vt:lpstr>Презентация PowerPoint</vt:lpstr>
      <vt:lpstr>Результаты лабораторных исследований в электронной форме 025/у</vt:lpstr>
      <vt:lpstr>Проект №2</vt:lpstr>
      <vt:lpstr>Паспорт проекта</vt:lpstr>
      <vt:lpstr>ПРОВЕДЕННЫЕ МЕРОПРИЯТИЯ</vt:lpstr>
      <vt:lpstr>Формирование электронной ф088/у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Мария Моисейчева</cp:lastModifiedBy>
  <cp:revision>24</cp:revision>
  <dcterms:created xsi:type="dcterms:W3CDTF">2019-02-21T15:01:25Z</dcterms:created>
  <dcterms:modified xsi:type="dcterms:W3CDTF">2021-10-21T08:16:52Z</dcterms:modified>
</cp:coreProperties>
</file>