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7" r:id="rId2"/>
    <p:sldId id="269" r:id="rId3"/>
    <p:sldId id="270" r:id="rId4"/>
    <p:sldId id="271" r:id="rId5"/>
    <p:sldId id="265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9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19E6-6A15-4541-A9A7-4B1C4CAF792A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797DB-0736-42FD-9A13-15738060B51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19E6-6A15-4541-A9A7-4B1C4CAF792A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797DB-0736-42FD-9A13-15738060B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19E6-6A15-4541-A9A7-4B1C4CAF792A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797DB-0736-42FD-9A13-15738060B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19E6-6A15-4541-A9A7-4B1C4CAF792A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797DB-0736-42FD-9A13-15738060B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19E6-6A15-4541-A9A7-4B1C4CAF792A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19797DB-0736-42FD-9A13-15738060B51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19E6-6A15-4541-A9A7-4B1C4CAF792A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797DB-0736-42FD-9A13-15738060B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19E6-6A15-4541-A9A7-4B1C4CAF792A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797DB-0736-42FD-9A13-15738060B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19E6-6A15-4541-A9A7-4B1C4CAF792A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797DB-0736-42FD-9A13-15738060B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19E6-6A15-4541-A9A7-4B1C4CAF792A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797DB-0736-42FD-9A13-15738060B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19E6-6A15-4541-A9A7-4B1C4CAF792A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797DB-0736-42FD-9A13-15738060B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419E6-6A15-4541-A9A7-4B1C4CAF792A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797DB-0736-42FD-9A13-15738060B5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15419E6-6A15-4541-A9A7-4B1C4CAF792A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9797DB-0736-42FD-9A13-15738060B51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Годовой </a:t>
            </a:r>
            <a:br>
              <a:rPr lang="ru-RU" dirty="0" smtClean="0"/>
            </a:br>
            <a:r>
              <a:rPr lang="ru-RU" dirty="0" smtClean="0"/>
              <a:t>отчет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Ультразвуковая диагностика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826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8" t="19990" r="14285" b="9400"/>
          <a:stretch/>
        </p:blipFill>
        <p:spPr bwMode="auto">
          <a:xfrm>
            <a:off x="107504" y="116632"/>
            <a:ext cx="8867488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4050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5" t="21223" r="12264" b="9435"/>
          <a:stretch/>
        </p:blipFill>
        <p:spPr bwMode="auto">
          <a:xfrm>
            <a:off x="179512" y="260648"/>
            <a:ext cx="8877144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9312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5" t="20970" r="12650" b="8918"/>
          <a:stretch/>
        </p:blipFill>
        <p:spPr bwMode="auto">
          <a:xfrm>
            <a:off x="32599" y="332656"/>
            <a:ext cx="8933423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0651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20" r="15906" b="7864"/>
          <a:stretch/>
        </p:blipFill>
        <p:spPr bwMode="auto">
          <a:xfrm>
            <a:off x="96574" y="260648"/>
            <a:ext cx="8939922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013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+7 (914) 462-14-99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6912768" cy="889390"/>
          </a:xfrm>
        </p:spPr>
        <p:txBody>
          <a:bodyPr>
            <a:normAutofit/>
          </a:bodyPr>
          <a:lstStyle/>
          <a:p>
            <a:r>
              <a:rPr lang="en-US" altLang="ru-RU" sz="4800" b="1" dirty="0">
                <a:solidFill>
                  <a:srgbClr val="FFFF00"/>
                </a:solidFill>
              </a:rPr>
              <a:t>melnikov@kmc75.ru</a:t>
            </a:r>
            <a:endParaRPr lang="ru-RU" sz="4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524000" y="3484098"/>
            <a:ext cx="6864424" cy="88939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mr.mvv008@yandex.ru</a:t>
            </a:r>
            <a:endParaRPr lang="ru-RU" sz="48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09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TM01790491[[fn=Mylar]]</Template>
  <TotalTime>110</TotalTime>
  <Words>11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Годовой  отчет</vt:lpstr>
      <vt:lpstr>Презентация PowerPoint</vt:lpstr>
      <vt:lpstr>Презентация PowerPoint</vt:lpstr>
      <vt:lpstr>Презентация PowerPoint</vt:lpstr>
      <vt:lpstr>Презентация PowerPoint</vt:lpstr>
      <vt:lpstr>+7 (914) 462-14-99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MVV</dc:creator>
  <cp:lastModifiedBy>MVV</cp:lastModifiedBy>
  <cp:revision>21</cp:revision>
  <dcterms:created xsi:type="dcterms:W3CDTF">2017-12-05T11:05:33Z</dcterms:created>
  <dcterms:modified xsi:type="dcterms:W3CDTF">2017-12-12T11:27:08Z</dcterms:modified>
</cp:coreProperties>
</file>