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892480" cy="252028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  <a:b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2017 год</a:t>
            </a:r>
            <a:endParaRPr lang="ru-RU" sz="7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797152"/>
            <a:ext cx="6400800" cy="17526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Организационно-методическая работа</a:t>
            </a: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ФАП/ФП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3"/>
            <a:ext cx="7990656" cy="31237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Представляется по электронной форме в формате 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 в сканированном варианте с подписью главного врача 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kkb-org@mail.ru</a:t>
            </a:r>
          </a:p>
          <a:p>
            <a:r>
              <a:rPr lang="ru-RU" sz="6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 05.01.2018г.</a:t>
            </a:r>
            <a:endParaRPr lang="ru-RU" sz="66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Для медицинских организаций районов края</a:t>
            </a:r>
            <a:endParaRPr lang="ru-RU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04864"/>
            <a:ext cx="7848872" cy="343393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1.Отчет по организационно-методической работе.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2.Отчет по ФАП/ФП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статистическая форма «Отчет ФАП, ФП»</a:t>
            </a:r>
          </a:p>
          <a:p>
            <a:pPr algn="just"/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-паспорт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ФАП, ФП 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Электронная таблица из по ФАП, ФП в формате </a:t>
            </a:r>
            <a:r>
              <a:rPr lang="en-US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(10 приложений)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512167"/>
          </a:xfrm>
        </p:spPr>
        <p:txBody>
          <a:bodyPr/>
          <a:lstStyle/>
          <a:p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краевых медицинских организаций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2636912"/>
            <a:ext cx="8064896" cy="3001888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организационно-методической работе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Все отчеты должны быть заверены подписью главного врача и печатью медицинской организации</a:t>
            </a:r>
            <a:endPara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3096344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8 914 440 18 11</a:t>
            </a:r>
            <a:endParaRPr lang="ru-RU" sz="8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73630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97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ОТЧЕТ  за 2017 год</vt:lpstr>
      <vt:lpstr>Представляется по электронной форме в формате Word,   Excel и  в сканированном варианте с подписью главного врача </vt:lpstr>
      <vt:lpstr>Для медицинских организаций районов края</vt:lpstr>
      <vt:lpstr>Для краевых медицинских организаций</vt:lpstr>
      <vt:lpstr>8 914 440 18 11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 за 2017 год</dc:title>
  <dc:creator>1</dc:creator>
  <cp:lastModifiedBy>1</cp:lastModifiedBy>
  <cp:revision>9</cp:revision>
  <dcterms:created xsi:type="dcterms:W3CDTF">2017-12-12T10:57:43Z</dcterms:created>
  <dcterms:modified xsi:type="dcterms:W3CDTF">2017-12-12T11:39:42Z</dcterms:modified>
</cp:coreProperties>
</file>