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24AAE-8C08-4A0A-8EAA-640D19D6F623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7C387-F089-4172-9603-35777D8754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Отчет по КЭР</a:t>
            </a:r>
            <a:endParaRPr lang="ru-RU" sz="54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357562"/>
            <a:ext cx="6400800" cy="2328882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kkb-</a:t>
            </a:r>
            <a:r>
              <a:rPr lang="en-US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Nikolaeva</a:t>
            </a:r>
            <a:r>
              <a:rPr lang="en-US" sz="4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@mail.ru</a:t>
            </a:r>
          </a:p>
          <a:p>
            <a:r>
              <a:rPr lang="en-US" sz="4000" b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+7 (914) 515-68-88</a:t>
            </a:r>
            <a:endParaRPr lang="ru-RU" sz="4000" b="1" u="sng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Отчет по КЭР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КЭР</dc:title>
  <dc:creator>User</dc:creator>
  <cp:lastModifiedBy>User</cp:lastModifiedBy>
  <cp:revision>2</cp:revision>
  <dcterms:created xsi:type="dcterms:W3CDTF">2017-12-13T01:08:06Z</dcterms:created>
  <dcterms:modified xsi:type="dcterms:W3CDTF">2017-12-13T01:22:00Z</dcterms:modified>
</cp:coreProperties>
</file>